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0.20898652237092552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2.5025245038868356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0.23970868239496212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5.7452622100486295E-2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5.1064520476353641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6.0778615062723622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7.706954548580776</c:v>
                </c:pt>
                <c:pt idx="2">
                  <c:v>7.2963745505784123</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7.6408581608295636</c:v>
                </c:pt>
                <c:pt idx="2">
                  <c:v>7.2511208846092483</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6.8530462419095537</c:v>
                </c:pt>
                <c:pt idx="2">
                  <c:v>6.1781060156906991</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2.739938420032451</c:v>
                </c:pt>
                <c:pt idx="2">
                  <c:v>2.9198622836507782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8.0551707151873391</c:v>
                </c:pt>
                <c:pt idx="2">
                  <c:v>8.3722762406247675</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1">
                  <c:v>8.3333333333333339</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6.2708844841008453</c:v>
                </c:pt>
                <c:pt idx="2">
                  <c:v>6.590754301731951</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6.7508173462463752</c:v>
                </c:pt>
                <c:pt idx="2">
                  <c:v>7.1143018839302909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2">
                  <c:v>5</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1">
                  <c:v>7.9597660653889521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6.4498450417819875E-2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1.2564101284470945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0.12034743954353644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0.43167384133506204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6.8329647405436233E-2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5.7019039174733503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5.6184992570579491</c:v>
                </c:pt>
                <c:pt idx="2">
                  <c:v>7.1720261221790524</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8.246869409660107</c:v>
                </c:pt>
                <c:pt idx="2">
                  <c:v>8.1403691249386867</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2">
                  <c:v>7.7802418290300448</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2">
                  <c:v>6.0833688245315161</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8.7357653277645433</c:v>
                </c:pt>
                <c:pt idx="2">
                  <c:v>8.7489836442782636</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8.879498761474574</c:v>
                </c:pt>
                <c:pt idx="2">
                  <c:v>8.8337217228642544</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7.0950021856331036</c:v>
                </c:pt>
                <c:pt idx="2">
                  <c:v>7.8425992104944857</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2">
                  <c:v>1.9527777203465171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0.11954383732362306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0.13552013510529903</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1.4148109091529095</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0.13552013510529815</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0.32660908695027757</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5.5232529634892611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2.5789375849178953E-2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0.20873566463289173</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2.1791706097580086</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0.20873566463289173</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0.22106103186523551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4.8730621768620104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4.1964639977416063E-2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0.52592034797076082</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0.1466226609571164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1.530719697777565</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0.1466226609571164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4.7560819130678667E-3</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6.2930548459866333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0.12560505811308431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0.14410051890596165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1.5043888939775663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0.14410051890596165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8.516324113714191E-2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7.9980336275505586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7.0223087860829541</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0.16355098542468571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0.12394535056192435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1.2939718070494681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0.12394535056192346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0.23409616294221891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8.1272181565735142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2.1001408779758339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0.21087169608022993</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8.3724219062148109E-2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6.2643839471023339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0.21066305158544196</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2.3518538871125934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6.3991948859709602E-2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5.0471234125448783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5.0344432340173384E-2</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0.15310925991868896</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1.598438867087741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0.15310925991868984</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0.26249230101322318</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7.3873343101221902</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0.26802841106422282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0.15048831157318698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1.5710765396471551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3.1736364496605773E-2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8.2854841040718483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8.682867812147661</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9.4821400735282779E-2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0.10978122356833708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1.1461003385508519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0.10978122356833708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9.5570036157042182E-3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8.682867812147661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3.7874981482128298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0.64960632229411619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0.21280376933425593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2.2216410434436877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0.21280376933425593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0.40204957733065605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4.6468827343870176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0.52540962633650024</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0.2280457902186277</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2.3807655706439568</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0.22804579021862814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0.77486713754453795</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2.9281135620386429</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6.4441142959694648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0.26436872083573437</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0.39850845337411123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0.11110117734190705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1.1598804679535526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0.11110117734190794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4.4750370216100066E-2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8.6750365843495505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0.37131273162841971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0.23113422471106171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2.4130083868771708</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0.23113422471106126</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0.51470795577361983</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4.2131920075893801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6.0848957597318831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3.4378693245488998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0.16748783340203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1.7794981328185147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0.17045233806090732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0.20480774000974478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3.9985662113753069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0.10586960704307713</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0.16922695005680199</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1.7667052565805639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0.16922695005680222</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1.1797456602026024E-2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2.7028743563137492</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0.48177437382331312</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0.14001262714074181</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1.461711886163372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0.14001262714074114</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0.42116779268493287</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2.0701985733432058</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0.20924447016405612</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0.17159394194335587</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1.7914163147592759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0.17159394194335587</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6.4106777282912475E-2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3.325130707444492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0.27609544280438847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0.16551570590603415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1.7279603962175152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0.16551570590603504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0.10718152840027972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5.0925767742677452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4.1399341692033822</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0.23038323995086607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0.17281483486459592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1.8041622629723322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0.17281483486459681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0.48545572521313307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4.4827541589236297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0.348580754672148</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0.20783601618552616</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2.1697784080992051</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0.20783601618552616</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8.9975057386357804E-2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3.7971141794831351</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7.2737477175938299</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8.5471444943909347E-2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0.13171772801079129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1.3751143206410319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0.1317177280107904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0.22412380222831185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6.0967371736700624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0.25572447126676767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0.113146879344181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1.1812373054998222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0.11314687934418011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0.14264007241637344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7.2963745505784123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7.5753721012532971E-2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1.257658702318535</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0.12046703637350831</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0.17138336323961312</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7.2511208846092483</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6.1781060156906991</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0.32987839047479639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0.11954122240639631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1.2479933363601887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0.11954122240639631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0.31688945403083846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6.1781060156906991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2.9198622836507782</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0.17669249516793806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0.18674145319148705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1.9495541748176319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0.18674145319148838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0.65632420649826617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2.9198622836507782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Your Trust</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7.4651314668777617</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0.11282534979991254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0.46039662198562326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0.12835513604229742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1.3400093394044239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0.12835513604229654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0.26394252450022115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8.3722762406247675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0.24280911611345779</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0.11546974696304613</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1.2054877126082353</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0.11546974696304613</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0.19375113735839822</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6.5432050615993598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0.1841522058293652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0.16768761351742967</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1.7506348023482863</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0.16768761351742967</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9.0646025590489288E-2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8.3333333333333339</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0.11519731130907918</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0.18109383989453143</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1.8702360513193383</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6.590754301731951</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0.43073225124348458</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0.16956185645935928</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1.77020163172448</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0.1695618564593584</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0.24313543375270186</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7.1143018839302909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0.25251968082529253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0.19753908425344502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2.0622799052605458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0.19753908425344502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0.14782955246918306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0.31463118665920486</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0.13540878263778211</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1.4136484052513403</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9.931379100495441E-2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9.3801230416462289</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0.29170000496522608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0.18443347928839504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1.9254592559806802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0.18443347928839504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7.8636391020277863E-2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7.0397554893870913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0.49739457637263129</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0.19664645970994155</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2.0529610321576985</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0.19664645970994243</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0.11750623300762264</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7.9597660653889521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0.40994178668926207</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0.18861219318554934</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1.9226249657312851</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7.1720261221790524</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8.4806307310865936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0.44212741412651813</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0.13023600825657411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1.359645377439751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0.130236008256575</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0.20810766435433514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5.4540621927160498</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0.40637552206306271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0.22645763939370323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2.364185502222842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3.9834733882967654E-2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8.1403691249386867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9.4273656870247358E-2</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0.14275302371973808</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1.4903212361493114</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0.14275302371973808</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1.0114219193598117E-2</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6.6040128835331711</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5.8044634361832266</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4.7211441997993564</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7.7802418290300448</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6.0833688245315161</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8.7913526835712581</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1.2930628910358557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3.3047086962104899E-2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8.7489836442782636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1.2078293475367428</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8.8337217228642544</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0.16977758735306692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0.11688192010654896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1.2202305990987661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0.11688192010654852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0.19484682101790796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4.2587413665396134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7.8425992104944857</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1.3608617505861496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8.8004021069615135E-2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7.8425992104944857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1.9527777203465171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6.9757924479827729</c:v>
                </c:pt>
                <c:pt idx="2">
                  <c:v>5.1064520476353641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7.3981855271857713</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6.92834230257355</c:v>
                </c:pt>
                <c:pt idx="2">
                  <c:v>6.0967371736700624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1">
                  <c:v>6.6040128835331711</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6.0899116284164281</c:v>
                </c:pt>
                <c:pt idx="2">
                  <c:v>5.4540621927160498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6.7676846518827576</c:v>
                </c:pt>
                <c:pt idx="2">
                  <c:v>6.5432050615993598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4.6016734892625513</c:v>
                </c:pt>
                <c:pt idx="2">
                  <c:v>4.2587413665396134</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0.28143002151732244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0.12354209111865977</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1.2897618358957041</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0.12354209111866155</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0.16231973691569479</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7.5526158803330432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1">
                  <c:v>6.2930548459866333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5.4729035170476994</c:v>
                </c:pt>
                <c:pt idx="2">
                  <c:v>4.8730621768620104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6.1090057161034226</c:v>
                </c:pt>
                <c:pt idx="2">
                  <c:v>5.5232529634892611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1">
                  <c:v>8.682867812147661</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8.2495044562300812</c:v>
                </c:pt>
                <c:pt idx="2">
                  <c:v>8.6750365843495505</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4.9902643542603844</c:v>
                </c:pt>
                <c:pt idx="2">
                  <c:v>3.9985662113753069</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4.5092030308819666</c:v>
                </c:pt>
                <c:pt idx="2">
                  <c:v>3.325130707444492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1.917978783448252</c:v>
                </c:pt>
                <c:pt idx="2">
                  <c:v>2.0701985733432058</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5.6173141864762277</c:v>
                </c:pt>
                <c:pt idx="2">
                  <c:v>5.0925767742677452</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4.4954838281393288</c:v>
                </c:pt>
                <c:pt idx="2">
                  <c:v>4.4827541589236297</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668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668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668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66819"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RV9 | Humber Teaching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03796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RV9 | Humber Teaching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Humber Teaching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330599658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66980500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3840978879"/>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3755535657"/>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20787698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14530823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8361602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49271216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41791647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283234215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3836006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3872478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406193200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34179434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13093126"/>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65549765"/>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Q8. Were you given enough time to discuss your needs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428386948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26459590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605158733"/>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8332582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0347378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412417500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3897307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5796623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060047215"/>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3386449651"/>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1778599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2256102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308899342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5189008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42788976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126000965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24992995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860628243"/>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246891262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47304073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5079075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5564122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7911197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8970970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393948121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360554852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329248332"/>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555609168"/>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661781255"/>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7756356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25989028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43039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2245731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65202957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41690441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9230925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1517615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62160900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17480436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5670984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6244185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8435540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227903337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39336647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50355759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2328356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26288443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67248244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271316934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44440746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86793868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996850342"/>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51933264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23246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1628193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477005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2375824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42388094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27624314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98036721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40334290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35278971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57685113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393304896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656929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31225111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37353138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430515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7404479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17971508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343352546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6891317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1198632610"/>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619472140"/>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31955851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6673170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13111022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427556333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2506726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142634716"/>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1481071714"/>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990701872"/>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28728694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299747617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76249607"/>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413890841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07019273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693032452"/>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011483824"/>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475829690"/>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0113819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0894179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4117355880"/>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427580529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2371009918"/>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2325902608"/>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2496213918"/>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46301945"/>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358887105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54004834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3572139807"/>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114943204"/>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225707190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19079169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4150897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3372346756"/>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233037560"/>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2850114188"/>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362232872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48126443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1549066868"/>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4287224137"/>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1328617595"/>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3457477440"/>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3660445597"/>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166504639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26223630"/>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32248201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6607198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24363592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176549036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37639035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40592250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42408280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35134814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10377187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273461835"/>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79593401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3263811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40821278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43830827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66189554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7083387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14732511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02747485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21560916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2326828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5870301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119680503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144180246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008032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14346102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400549809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357570324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418287516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242082069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16348095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31617297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57104620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6238227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118426800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836957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29693540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287021200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22060932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86849293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89</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32959601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78969238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98349352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79918048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124856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82869258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6565769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8007489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0160706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0626324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85678193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67989881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0714874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388727427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38736389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167520393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298249730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22307525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318553426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11271972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52667635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41183114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332859184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14583768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4685923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1946992599"/>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8273189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3669993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12606</Words>
  <Application>Microsoft Office PowerPoint</Application>
  <PresentationFormat>Widescreen</PresentationFormat>
  <Paragraphs>1575</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Humber Teaching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2026-03-19T12:43:34Z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